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47" autoAdjust="0"/>
    <p:restoredTop sz="94587" autoAdjust="0"/>
  </p:normalViewPr>
  <p:slideViewPr>
    <p:cSldViewPr snapToGrid="0" snapToObjects="1">
      <p:cViewPr varScale="1">
        <p:scale>
          <a:sx n="125" d="100"/>
          <a:sy n="125" d="100"/>
        </p:scale>
        <p:origin x="69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is a note</a:t>
            </a:r>
          </a:p>
          <a:p>
            <a:endParaRPr lang="en-US" baseline="0" dirty="0"/>
          </a:p>
          <a:p>
            <a:r>
              <a:rPr lang="en-US" baseline="0" dirty="0"/>
              <a:t>With another paragraph.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speaker note on </a:t>
            </a:r>
            <a:r>
              <a:rPr lang="en-US" baseline="0"/>
              <a:t>this slide too.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0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4361259"/>
            <a:ext cx="2133600" cy="273844"/>
          </a:xfrm>
        </p:spPr>
        <p:txBody>
          <a:bodyPr/>
          <a:lstStyle>
            <a:lvl1pPr algn="ctr">
              <a:defRPr sz="1500"/>
            </a:lvl1pPr>
          </a:lstStyle>
          <a:p>
            <a:fld id="{241EB5C9-1307-BA42-ABA2-0BC069CD8E7F}" type="datetimeFigureOut">
              <a:rPr lang="en-US" smtClean="0"/>
              <a:pPr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D6A701-B262-6C8F-36BE-BFA701FB21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3015E-A202-8DF4-3AE0-257576DB99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C5B0E6-D933-39CF-116C-D563B774AD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611" y="1200151"/>
            <a:ext cx="7728777" cy="31401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7FC829-AB49-1889-A111-5DB4A7BEA2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3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20EF9F-7C59-E424-F5DC-BC9CFBB663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0726FA-F9D4-FC8A-56CA-B5055AD44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4CAC80-DC3F-E66A-C5FE-FFA369CDDE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EBAB0D-D5F1-9DE3-A543-72E22F87B0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6839E8-0F06-88A4-CB54-2DFCDCA2E8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88B032-74A1-A78D-9603-AA8DB06F9E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300C66-39C1-8D37-539F-16B62E2504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5457" y="4414695"/>
            <a:ext cx="2743880" cy="27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3429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342900" algn="l" defTabSz="3429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28700" indent="-342900" algn="l" defTabSz="3429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371600" indent="-342900" algn="l" defTabSz="3429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1714500" indent="-342900" algn="l" defTabSz="3429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000250" indent="-285750" algn="l" defTabSz="3429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500" kern="1200">
          <a:solidFill>
            <a:schemeClr val="bg1"/>
          </a:solidFill>
          <a:latin typeface="+mn-lt"/>
          <a:ea typeface="+mn-ea"/>
          <a:cs typeface="+mn-cs"/>
        </a:defRPr>
      </a:lvl6pPr>
      <a:lvl7pPr marL="24003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26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Hello</a:t>
            </a:r>
            <a:r>
              <a:rPr lang="en-US"/>
              <a:t>, world.</a:t>
            </a:r>
          </a:p>
        </p:txBody>
      </p:sp>
    </p:spTree>
    <p:extLst>
      <p:ext uri="{BB962C8B-B14F-4D97-AF65-F5344CB8AC3E}">
        <p14:creationId xmlns:p14="http://schemas.microsoft.com/office/powerpoint/2010/main" val="57270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399678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for Two-Content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Some content on </a:t>
            </a:r>
            <a:r>
              <a:rPr lang="en-US"/>
              <a:t>the left.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Some content on the right.</a:t>
            </a:r>
          </a:p>
        </p:txBody>
      </p:sp>
    </p:spTree>
    <p:extLst>
      <p:ext uri="{BB962C8B-B14F-4D97-AF65-F5344CB8AC3E}">
        <p14:creationId xmlns:p14="http://schemas.microsoft.com/office/powerpoint/2010/main" val="132462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EFEFE"/>
      </a:hlink>
      <a:folHlink>
        <a:srgbClr val="FEFE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Courier New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Jesse Rosenthal</dc:creator>
  <cp:lastModifiedBy>Capaldi, Matt</cp:lastModifiedBy>
  <cp:revision>18</cp:revision>
  <dcterms:created xsi:type="dcterms:W3CDTF">2017-06-05T14:10:58Z</dcterms:created>
  <dcterms:modified xsi:type="dcterms:W3CDTF">2023-10-09T19:49:40Z</dcterms:modified>
</cp:coreProperties>
</file>